
<file path=[Content_Types].xml><?xml version="1.0" encoding="utf-8"?>
<Types xmlns="http://schemas.openxmlformats.org/package/2006/content-types">
  <Default Extension="xml" ContentType="application/xml"/>
  <Default Extension="wav" ContentType="audio/wav"/>
  <Default Extension="bin" ContentType="application/vnd.openxmlformats-officedocument.presentationml.printerSettings"/>
  <Default Extension="png" ContentType="image/png"/>
  <Default Extension="jpe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0" d="100"/>
          <a:sy n="100" d="100"/>
        </p:scale>
        <p:origin x="-104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interSettings" Target="printerSettings/printerSettings1.bin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CB40A-494E-5D48-AA08-8D2B9A7E9759}" type="datetimeFigureOut">
              <a:rPr lang="en-US" smtClean="0"/>
              <a:t>6/3/15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D6157-FED8-0842-8826-FC0DCC787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90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CB40A-494E-5D48-AA08-8D2B9A7E9759}" type="datetimeFigureOut">
              <a:rPr lang="en-US" smtClean="0"/>
              <a:t>6/3/15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D6157-FED8-0842-8826-FC0DCC787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864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CB40A-494E-5D48-AA08-8D2B9A7E9759}" type="datetimeFigureOut">
              <a:rPr lang="en-US" smtClean="0"/>
              <a:t>6/3/15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D6157-FED8-0842-8826-FC0DCC787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138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CB40A-494E-5D48-AA08-8D2B9A7E9759}" type="datetimeFigureOut">
              <a:rPr lang="en-US" smtClean="0"/>
              <a:t>6/3/15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D6157-FED8-0842-8826-FC0DCC787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165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CB40A-494E-5D48-AA08-8D2B9A7E9759}" type="datetimeFigureOut">
              <a:rPr lang="en-US" smtClean="0"/>
              <a:t>6/3/15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D6157-FED8-0842-8826-FC0DCC787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990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CB40A-494E-5D48-AA08-8D2B9A7E9759}" type="datetimeFigureOut">
              <a:rPr lang="en-US" smtClean="0"/>
              <a:t>6/3/15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D6157-FED8-0842-8826-FC0DCC787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018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CB40A-494E-5D48-AA08-8D2B9A7E9759}" type="datetimeFigureOut">
              <a:rPr lang="en-US" smtClean="0"/>
              <a:t>6/3/15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D6157-FED8-0842-8826-FC0DCC787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262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CB40A-494E-5D48-AA08-8D2B9A7E9759}" type="datetimeFigureOut">
              <a:rPr lang="en-US" smtClean="0"/>
              <a:t>6/3/15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D6157-FED8-0842-8826-FC0DCC787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637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CB40A-494E-5D48-AA08-8D2B9A7E9759}" type="datetimeFigureOut">
              <a:rPr lang="en-US" smtClean="0"/>
              <a:t>6/3/15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D6157-FED8-0842-8826-FC0DCC787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295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CB40A-494E-5D48-AA08-8D2B9A7E9759}" type="datetimeFigureOut">
              <a:rPr lang="en-US" smtClean="0"/>
              <a:t>6/3/15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D6157-FED8-0842-8826-FC0DCC787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886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CB40A-494E-5D48-AA08-8D2B9A7E9759}" type="datetimeFigureOut">
              <a:rPr lang="en-US" smtClean="0"/>
              <a:t>6/3/15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D6157-FED8-0842-8826-FC0DCC787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17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6CB40A-494E-5D48-AA08-8D2B9A7E9759}" type="datetimeFigureOut">
              <a:rPr lang="en-US" smtClean="0"/>
              <a:t>6/3/15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1D6157-FED8-0842-8826-FC0DCC787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690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wav"/><Relationship Id="rId4" Type="http://schemas.openxmlformats.org/officeDocument/2006/relationships/audio" Target="../media/media2.wav"/><Relationship Id="rId5" Type="http://schemas.microsoft.com/office/2007/relationships/media" Target="../media/media3.wav"/><Relationship Id="rId6" Type="http://schemas.openxmlformats.org/officeDocument/2006/relationships/audio" Target="../media/media3.wav"/><Relationship Id="rId7" Type="http://schemas.openxmlformats.org/officeDocument/2006/relationships/slideLayout" Target="../slideLayouts/slideLayout2.xml"/><Relationship Id="rId8" Type="http://schemas.openxmlformats.org/officeDocument/2006/relationships/image" Target="../media/image1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084262"/>
            <a:ext cx="8594725" cy="497205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Base Line: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Note-specific approach: 34 training examples</a:t>
            </a:r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General feature approach, group lasso: </a:t>
            </a:r>
            <a:r>
              <a:rPr lang="en-US" dirty="0"/>
              <a:t>4 training examples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sz="2400" dirty="0" smtClean="0"/>
              <a:t>	</a:t>
            </a:r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615363" y="6579388"/>
            <a:ext cx="492125" cy="228600"/>
          </a:xfrm>
        </p:spPr>
        <p:txBody>
          <a:bodyPr/>
          <a:lstStyle/>
          <a:p>
            <a:fld id="{6F74F368-EE6E-4710-A6F7-7D165D00CD93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8" name="BL-boy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95400" y="1600200"/>
            <a:ext cx="812800" cy="812800"/>
          </a:xfrm>
          <a:prstGeom prst="rect">
            <a:avLst/>
          </a:prstGeom>
        </p:spPr>
      </p:pic>
      <p:pic>
        <p:nvPicPr>
          <p:cNvPr id="9" name="ARD-boy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95400" y="3200400"/>
            <a:ext cx="812800" cy="812800"/>
          </a:xfrm>
          <a:prstGeom prst="rect">
            <a:avLst/>
          </a:prstGeom>
        </p:spPr>
      </p:pic>
      <p:pic>
        <p:nvPicPr>
          <p:cNvPr id="6" name="LRglasso-boy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95400" y="5181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058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9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187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27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</Words>
  <Application>Microsoft Macintosh PowerPoint</Application>
  <PresentationFormat>On-screen Show (4:3)</PresentationFormat>
  <Paragraphs>11</Paragraphs>
  <Slides>1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Demo</vt:lpstr>
    </vt:vector>
  </TitlesOfParts>
  <Company>Carnegie Mellon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Demo</dc:title>
  <dc:creator>Gus XIA</dc:creator>
  <cp:lastModifiedBy>Gus XIA</cp:lastModifiedBy>
  <cp:revision>1</cp:revision>
  <dcterms:created xsi:type="dcterms:W3CDTF">2015-06-03T17:51:23Z</dcterms:created>
  <dcterms:modified xsi:type="dcterms:W3CDTF">2015-06-03T17:52:08Z</dcterms:modified>
</cp:coreProperties>
</file>